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CS253 PROJECT - FLEET BY TEAM NULL POINTERS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               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Fleet: Revolutionizing Vehicle Rentals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Fleet is a comprehensive web-based platform designed to simplify and streamline the process of renting vehicles. We connect owners, renters, and drivers. Our platform offers seamless booking and enhance customer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Potential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3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Companies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Digitize operations and scale your vehicle rental business.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45268"/>
            <a:ext cx="3978116" cy="27217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2928" y="2483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Organizations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Streamline vehicle access for tourism and corporate needs.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4045268"/>
            <a:ext cx="3978116" cy="2721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2067" y="2483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Individuals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872067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Access vehicles for short trips, vacations, or moving items.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4045268"/>
            <a:ext cx="3978116" cy="27217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7272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Functional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Easy navigation. Search by type, price, and availability.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Vehicle Listing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Details, photos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389715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624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Bookings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11456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bookings 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389715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624149"/>
            <a:ext cx="2932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Admin and User Portals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11456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Easy-to-use portals for admin to manage vehicle listings and for users to manage rentals.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Non-Functional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70653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1544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Quick booking confirmation.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370653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41544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Secure user authentication.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0472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Verification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52636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Email verification.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4685467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5404723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422583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Responsive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5422583" y="585263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Mobile and desktop responsive.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79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Demonstration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768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Let's dive into a live demonstration. See Fleet in action and experience its features firsthand. Watch how Fleet streamlines vehicle rentals. Understand how Fleet enhances user experience.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207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87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057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Implementation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65473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6280190" y="35618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HTML, CSS and JavaScript were used in the frontend. We used React.js as a template framework.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462784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</a:t>
            </a:r>
            <a:endParaRPr lang="en-US" sz="3550" dirty="0"/>
          </a:p>
        </p:txBody>
      </p:sp>
      <p:sp>
        <p:nvSpPr>
          <p:cNvPr id="8" name="Text 4"/>
          <p:cNvSpPr/>
          <p:nvPr/>
        </p:nvSpPr>
        <p:spPr>
          <a:xfrm>
            <a:off x="6280190" y="553497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backend was written in JavaScript and we used Express since it makes building web apps simpler. MongoDB was used to handle the database, as it is user-friendly and easy to use.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16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557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1982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55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Seamless Payments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461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a UPI payment gateway for easy, secure bookings.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Feedback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39814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a comment section for detailed user reviews.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48688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Driver Interface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31673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a dedicated driver interface to track availability and driving history.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5245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5670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524506"/>
            <a:ext cx="2915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Automated Verification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0149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Digilocker for real-time driving license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40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Lessons Learnt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52982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797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Web Applications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702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Gained hands-on experience with real world web applications.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6228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Team Work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3400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Learned the importance of collaborative problem solving with the team.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292685"/>
            <a:ext cx="1134070" cy="2032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19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Plan Driven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09918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whole project was plan-driven, meeting various deadlines on time taught us the value of time-management and planning.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2025-04-21T12:25:30Z</dcterms:created>
  <dcterms:modified xsi:type="dcterms:W3CDTF">2025-04-21T12:25:30Z</dcterms:modified>
</cp:coreProperties>
</file>